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9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6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46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CA0B8A-2C25-83F1-FE20-9B693A762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36E8450-AEA0-07B4-84A7-15789731F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2B944CD-50C5-DAB6-C3A5-CE9DF9F7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BA4599B-834F-DD1F-CB65-D1E9DEB9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6108A7-6D25-DF4C-A807-5A4981D2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036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709751-E7CB-F2D4-172A-0E6A020B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EA2EBFC-D7A1-F4ED-FD3A-026C6E727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569B851-B132-B3A3-F575-E4EF07FC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5CC3E1E-C237-D16B-79D2-67FC0381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7F3A4D-E7BD-92B9-4F1E-2E6A22D7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853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0EE6FB9-5A4A-DEF0-A67A-6EBBAFD82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69F4EF1-5316-B147-1F15-063839778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4C03B48-90CB-8DBF-AAF1-8700D52B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DFFBDF-B0DB-8237-6C78-560D8D28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D3A4C43-6DCC-ADF2-BCC7-2BC3F963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034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29C415-5186-C033-1F31-C61430B5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1C9D8A9-E8F4-59B3-C74B-D6798B4B1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E9C61AD-4A28-BD82-FF05-5C47D9EE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B6A30CE-CCC6-44A4-1CB5-7119D01A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13AC3D-3B9C-9B9F-D618-1E781356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093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E9477F-59CA-C7AB-D44D-B92B3896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BF2A63B-A48C-C047-D775-CE1A74053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FC0A2AD-0BD6-BFE5-44A9-2605B4B8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28920FB-7C6A-5180-66FF-C10EF12E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01F8569-D749-DDC2-43B6-59586B9F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718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E4B52E-5774-237E-E5F9-0E56215D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71E0C9D-CC67-41A8-C310-A9368DCA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796131E-5412-B524-15E4-8EB93C8D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2782155-0CFE-1672-5A69-27EC495D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5CA074E-F8C2-7407-CA1E-1E812622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6849C92-C7DA-68E1-FA97-A640EF32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970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08ED20-D0EE-DC36-7DCE-6E441AA0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3B0F2C-2269-161E-3311-1FCC9AF99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F22F4BA-CEF6-EDFC-2B94-55FDF64C1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622F984-D8F7-08CD-EAA3-210DD994A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5B8511F-DA8F-3ED3-41BB-21A3A5A76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B24673D1-234D-7D92-520B-A7A7DBFC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524EB07-3477-9A64-31E5-EB30FE20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B4DD85C-7AB1-9619-4D87-FB255FE1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991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5C2C48-C5B0-7369-7905-CEF9349E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1F0DDF3-03BB-DC86-6843-EB349939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2A29E24-DFF4-0D84-9824-3AA6FA5B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FF024E9-6E10-2503-805A-81C223EF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059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C225B5F-E360-CFB2-0A31-709A799E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6140F46-20D5-0BB8-ABE4-ACF11FEA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0315AB-30EE-092A-2223-FFF0DDE6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73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924F05-6B32-55AA-994E-5A2BBC59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DC1D8EF-876D-EEA1-C3E0-BC344699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20EAC98-C413-B417-5712-2DE57AF4F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DB98F47-7E43-088E-2F6F-BFDA51B2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AB9EC9D-9F62-F07F-7C2E-1EA24182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8498D9C-D72B-1C6E-A807-DB52765C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324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7FC84C-535B-D83F-72D6-F498CB46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74FAE3BF-5EA2-D1D6-EF2A-90B3AAD3E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7E3AF40-4BF5-FB3E-2C08-C70B82836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DE3204C-8A49-5CFA-4843-4D7D4BD2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D6D8BB7-0332-5042-BBDD-7649F916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AD7B396-C328-965C-AB59-D5BB1CD4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840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C93FE27-95D0-12BB-D7C8-05915F9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6FE3D75-D3FA-E033-CBE3-5419CBD0C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0879D90-9CAD-504C-9D9D-1EB3A6AFE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76A0-6A1B-4454-BC25-1BC3F73B5ACE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CAA577-7FCF-62C7-DF29-77A4CF3F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4037C72-26C5-CFCE-8EAE-F0AFA30F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0955-E5B0-4929-82CB-AD592D320F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56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1D6EC73-E3A1-8A65-677E-BC1991386E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30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7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F32056C-82CA-883B-74D0-12E34EA51879}"/>
              </a:ext>
            </a:extLst>
          </p:cNvPr>
          <p:cNvSpPr txBox="1"/>
          <p:nvPr/>
        </p:nvSpPr>
        <p:spPr>
          <a:xfrm>
            <a:off x="3048811" y="163112"/>
            <a:ext cx="6094378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fr-FR" sz="1800" b="1" i="0" u="none" strike="noStrike" dirty="0">
                <a:solidFill>
                  <a:srgbClr val="006600"/>
                </a:solidFill>
                <a:effectLst/>
                <a:latin typeface="Algerian" panose="04020705040A02060702" pitchFamily="82" charset="0"/>
              </a:rPr>
              <a:t>LES CLUBS PARTICIPANTS 2023</a:t>
            </a:r>
            <a:endParaRPr lang="fr-FR" b="0" dirty="0">
              <a:effectLst/>
            </a:endParaRP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0D2698A-83CC-B0F1-1E1F-BD5B7B3C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206" y="1239860"/>
            <a:ext cx="1192545" cy="14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3638C95-9345-346E-0629-F9C8F702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048" y="1228855"/>
            <a:ext cx="1293250" cy="16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03FED7FC-70EA-A6C8-E57E-D623FBF7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492" y="725211"/>
            <a:ext cx="2513635" cy="25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DD5A54D9-AD96-9944-ADF3-A5BE57C4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04" y="2951103"/>
            <a:ext cx="1386734" cy="13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19213BC2-5E7C-E6DE-AC60-ED2B3F47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267" y="3010414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C40DA065-7396-5B67-F4A2-E249F3FC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572" y="4951661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E1A9019B-C982-08C6-19C2-FF19D72D0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880" y="2838539"/>
            <a:ext cx="1917139" cy="19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32A900BE-1D39-621C-B9FC-10E1EE48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681" y="1270167"/>
            <a:ext cx="1414011" cy="149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17BE9D05-8A25-E1D3-B2DE-68576038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954" y="3095061"/>
            <a:ext cx="1192544" cy="1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xmlns="" id="{C39020C3-464E-1ACB-C494-025C37FA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9704" y="1362903"/>
            <a:ext cx="1066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xmlns="" id="{633B0C41-22CE-15C2-63FB-E85FF334F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358" y="2992912"/>
            <a:ext cx="1385901" cy="1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xmlns="" id="{39E3F277-815F-105B-DF0B-4FB3BD76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810" y="2951103"/>
            <a:ext cx="1520588" cy="13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xmlns="" id="{56993780-451D-2FF1-2632-94F69BA7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529" y="4770682"/>
            <a:ext cx="11049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xmlns="" id="{0BD3B2C1-9BC7-79CB-5C0B-C2F1E4DB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048" y="4755678"/>
            <a:ext cx="12001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xmlns="" id="{D298A17C-8665-4606-682E-C43A5DBE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7466" y="3063099"/>
            <a:ext cx="11239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xmlns="" id="{9B210225-EDCF-5066-6C12-63D544768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059" y="4732579"/>
            <a:ext cx="1620988" cy="14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xmlns="" id="{C16E2C6C-F2E7-9EE5-C4A1-E5B360FB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7929" y="1253365"/>
            <a:ext cx="13430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xmlns="" id="{82C41826-DE87-4D41-7700-089D573A4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945" y="4618859"/>
            <a:ext cx="12287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xmlns="" id="{15DD79E8-C7ED-924F-4BDA-73C7D31CB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597" y="4384203"/>
            <a:ext cx="12096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D500BC2-5914-B13C-8B76-37C9DE507C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95" y="1362903"/>
            <a:ext cx="1162524" cy="116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B76E72E-F50B-7462-7A6E-251C916F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5" y="-2762"/>
            <a:ext cx="10924161" cy="68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354A913-4E39-D634-937E-858151C84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5" y="0"/>
            <a:ext cx="11564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8ADE32A-6958-7210-B669-F6096BC2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8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</Words>
  <Application>Microsoft Macintosh PowerPoint</Application>
  <PresentationFormat>Personnalisé</PresentationFormat>
  <Paragraphs>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Section Paloise</dc:creator>
  <cp:lastModifiedBy>PC</cp:lastModifiedBy>
  <cp:revision>5</cp:revision>
  <dcterms:created xsi:type="dcterms:W3CDTF">2023-03-10T14:09:38Z</dcterms:created>
  <dcterms:modified xsi:type="dcterms:W3CDTF">2023-03-13T11:06:28Z</dcterms:modified>
</cp:coreProperties>
</file>